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102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42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04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16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01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73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9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32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3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53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3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1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4063E-CE09-4975-A37E-FC72A9336C33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7D54-A537-4109-9302-B3311BC5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98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39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1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75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70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68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60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04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09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3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67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82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42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17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38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бетские травы презентация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382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 2</dc:creator>
  <cp:lastModifiedBy>Екатерина</cp:lastModifiedBy>
  <cp:revision>4</cp:revision>
  <dcterms:created xsi:type="dcterms:W3CDTF">2022-04-14T06:12:10Z</dcterms:created>
  <dcterms:modified xsi:type="dcterms:W3CDTF">2022-04-18T06:16:30Z</dcterms:modified>
</cp:coreProperties>
</file>